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94" r:id="rId2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00006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76" autoAdjust="0"/>
    <p:restoredTop sz="75465" autoAdjust="0"/>
  </p:normalViewPr>
  <p:slideViewPr>
    <p:cSldViewPr>
      <p:cViewPr varScale="1">
        <p:scale>
          <a:sx n="60" d="100"/>
          <a:sy n="60" d="100"/>
        </p:scale>
        <p:origin x="1169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77" d="100"/>
          <a:sy n="77" d="100"/>
        </p:scale>
        <p:origin x="3930" y="96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E4072-06FD-4434-B09F-77E4FC87C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979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3>
</file>

<file path=ppt/media/media2.mp3>
</file>

<file path=ppt/media/media3.mp3>
</file>

<file path=ppt/media/media4.mp3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charset="0"/>
              </a:defRPr>
            </a:lvl1pPr>
          </a:lstStyle>
          <a:p>
            <a:pPr>
              <a:defRPr/>
            </a:pPr>
            <a:fld id="{FE0B011D-AA16-46D0-8DA0-F46FCE613D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732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127776-6AD8-42F5-AE68-6CDE91E9DE8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0600" y="768350"/>
            <a:ext cx="5118100" cy="3838575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756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0"/>
            <a:ext cx="2286000" cy="6669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705600" cy="6669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9388" y="1125538"/>
            <a:ext cx="4316412" cy="5543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1" y="1125538"/>
            <a:ext cx="4316413" cy="5543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2"/>
            <a:ext cx="9144000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9" y="1125538"/>
            <a:ext cx="8785225" cy="554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1" name="Line 7"/>
          <p:cNvSpPr>
            <a:spLocks noChangeShapeType="1"/>
          </p:cNvSpPr>
          <p:nvPr userDrawn="1"/>
        </p:nvSpPr>
        <p:spPr bwMode="auto">
          <a:xfrm>
            <a:off x="0" y="765175"/>
            <a:ext cx="9144000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Ø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q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hyperlink" Target="Delay%20-%20U2%20-%20The%20Joshua%20Tree%20-%2001%20-%20Where%20The%20Streets%20Have%20No%20Name.mp3" TargetMode="External"/><Relationship Id="rId18" Type="http://schemas.openxmlformats.org/officeDocument/2006/relationships/hyperlink" Target="Reverb%20-%20Jimi%20Hendrix%20-%20The%20Wind%20Cries%20Mary.mp3" TargetMode="External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notesSlide" Target="../notesSlides/notesSlide1.xml"/><Relationship Id="rId17" Type="http://schemas.openxmlformats.org/officeDocument/2006/relationships/hyperlink" Target="Wahwah%20-%20Foo%20Fighters%20-%20Generator.mp3" TargetMode="External"/><Relationship Id="rId2" Type="http://schemas.openxmlformats.org/officeDocument/2006/relationships/audio" Target="../media/media1.mp3"/><Relationship Id="rId16" Type="http://schemas.openxmlformats.org/officeDocument/2006/relationships/hyperlink" Target="https://youtu.be/LcyK-edUByk" TargetMode="External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slideLayout" Target="../slideLayouts/slideLayout2.xml"/><Relationship Id="rId5" Type="http://schemas.microsoft.com/office/2007/relationships/media" Target="../media/media3.mp3"/><Relationship Id="rId15" Type="http://schemas.openxmlformats.org/officeDocument/2006/relationships/hyperlink" Target="Isaac%20Hayes%20-%20Shaft.mp3" TargetMode="External"/><Relationship Id="rId10" Type="http://schemas.openxmlformats.org/officeDocument/2006/relationships/audio" Target="../media/media5.mp3"/><Relationship Id="rId19" Type="http://schemas.openxmlformats.org/officeDocument/2006/relationships/image" Target="../media/image1.png"/><Relationship Id="rId4" Type="http://schemas.openxmlformats.org/officeDocument/2006/relationships/audio" Target="../media/media2.mp3"/><Relationship Id="rId9" Type="http://schemas.microsoft.com/office/2007/relationships/media" Target="../media/media5.mp3"/><Relationship Id="rId14" Type="http://schemas.openxmlformats.org/officeDocument/2006/relationships/hyperlink" Target="Wahwah%20-%20Jimi%20Hendrix%20-%20VooDoo%20Child.mp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Famous Examples - 1</a:t>
            </a:r>
            <a:endParaRPr 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506" y="765177"/>
            <a:ext cx="8677721" cy="60928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GB" sz="2800" dirty="0"/>
              <a:t>Delay</a:t>
            </a:r>
          </a:p>
          <a:p>
            <a:pPr lvl="1" eaLnBrk="1" hangingPunct="1">
              <a:lnSpc>
                <a:spcPct val="90000"/>
              </a:lnSpc>
            </a:pPr>
            <a:r>
              <a:rPr lang="en-GB" sz="2400" dirty="0"/>
              <a:t>U2’s </a:t>
            </a:r>
            <a:r>
              <a:rPr lang="en-GB" sz="2400" i="1" dirty="0">
                <a:hlinkClick r:id="rId13" action="ppaction://hlinkfile"/>
              </a:rPr>
              <a:t>Where the streets have no name</a:t>
            </a:r>
            <a:endParaRPr lang="en-GB" sz="2400" i="1" dirty="0"/>
          </a:p>
          <a:p>
            <a:pPr lvl="1" eaLnBrk="1" hangingPunct="1">
              <a:lnSpc>
                <a:spcPct val="90000"/>
              </a:lnSpc>
            </a:pPr>
            <a:endParaRPr lang="en-GB" sz="1800" dirty="0"/>
          </a:p>
          <a:p>
            <a:pPr eaLnBrk="1" hangingPunct="1">
              <a:lnSpc>
                <a:spcPct val="90000"/>
              </a:lnSpc>
            </a:pPr>
            <a:r>
              <a:rPr lang="en-US" sz="2800" dirty="0" err="1"/>
              <a:t>Wah</a:t>
            </a:r>
            <a:r>
              <a:rPr lang="en-US" sz="2800" dirty="0"/>
              <a:t> </a:t>
            </a:r>
            <a:r>
              <a:rPr lang="en-US" sz="2800" dirty="0" err="1"/>
              <a:t>Wah</a:t>
            </a:r>
            <a:endParaRPr lang="en-US" sz="2800" dirty="0"/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Hendrix's </a:t>
            </a:r>
            <a:r>
              <a:rPr lang="en-US" sz="2400" i="1" dirty="0">
                <a:hlinkClick r:id="rId14" action="ppaction://hlinkfile"/>
              </a:rPr>
              <a:t>Voodoo Chile</a:t>
            </a:r>
            <a:r>
              <a:rPr lang="en-US" sz="2400" dirty="0">
                <a:hlinkClick r:id="rId14" action="ppaction://hlinkfile"/>
              </a:rPr>
              <a:t> </a:t>
            </a:r>
            <a:endParaRPr lang="en-US" sz="2400" dirty="0"/>
          </a:p>
          <a:p>
            <a:pPr lvl="1" eaLnBrk="1" hangingPunct="1">
              <a:lnSpc>
                <a:spcPct val="90000"/>
              </a:lnSpc>
            </a:pPr>
            <a:endParaRPr lang="en-US" sz="2400" dirty="0"/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Isaac Hayes's </a:t>
            </a:r>
            <a:r>
              <a:rPr lang="en-US" sz="2400" i="1" dirty="0">
                <a:hlinkClick r:id="rId15" action="ppaction://hlinkfile"/>
              </a:rPr>
              <a:t>Theme from Shaft</a:t>
            </a:r>
            <a:endParaRPr lang="en-US" sz="2400" i="1" dirty="0"/>
          </a:p>
          <a:p>
            <a:pPr lvl="1" eaLnBrk="1" hangingPunct="1">
              <a:lnSpc>
                <a:spcPct val="90000"/>
              </a:lnSpc>
            </a:pPr>
            <a:endParaRPr lang="en-US" sz="2400" i="1" dirty="0"/>
          </a:p>
          <a:p>
            <a:pPr lvl="1" eaLnBrk="1" hangingPunct="1">
              <a:lnSpc>
                <a:spcPct val="90000"/>
              </a:lnSpc>
            </a:pPr>
            <a:r>
              <a:rPr lang="en-GB" sz="2400" dirty="0"/>
              <a:t>Opening of Stone Roses’ </a:t>
            </a:r>
            <a:r>
              <a:rPr lang="en-GB" sz="2400" i="1" dirty="0">
                <a:hlinkClick r:id="rId16"/>
              </a:rPr>
              <a:t>Elephant Stone</a:t>
            </a:r>
            <a:endParaRPr lang="en-GB" sz="2400" i="1" dirty="0"/>
          </a:p>
          <a:p>
            <a:pPr lvl="1" eaLnBrk="1" hangingPunct="1">
              <a:lnSpc>
                <a:spcPct val="90000"/>
              </a:lnSpc>
            </a:pPr>
            <a:endParaRPr lang="en-GB" sz="2400" i="1" dirty="0"/>
          </a:p>
          <a:p>
            <a:pPr lvl="1" eaLnBrk="1" hangingPunct="1">
              <a:lnSpc>
                <a:spcPct val="90000"/>
              </a:lnSpc>
            </a:pPr>
            <a:r>
              <a:rPr lang="en-GB" sz="2400" dirty="0"/>
              <a:t>Foo Fighters’</a:t>
            </a:r>
            <a:r>
              <a:rPr lang="en-GB" sz="2400" i="1" dirty="0"/>
              <a:t> </a:t>
            </a:r>
            <a:r>
              <a:rPr lang="en-GB" sz="2400" i="1" dirty="0">
                <a:hlinkClick r:id="rId17" action="ppaction://hlinkfile"/>
              </a:rPr>
              <a:t>Generator</a:t>
            </a:r>
            <a:endParaRPr lang="en-GB" sz="2400" i="1" dirty="0"/>
          </a:p>
          <a:p>
            <a:pPr lvl="1" eaLnBrk="1" hangingPunct="1">
              <a:lnSpc>
                <a:spcPct val="90000"/>
              </a:lnSpc>
            </a:pPr>
            <a:endParaRPr lang="en-GB" sz="1600" i="1" dirty="0"/>
          </a:p>
          <a:p>
            <a:pPr eaLnBrk="1" hangingPunct="1">
              <a:lnSpc>
                <a:spcPct val="90000"/>
              </a:lnSpc>
            </a:pPr>
            <a:r>
              <a:rPr lang="en-GB" sz="2800" dirty="0"/>
              <a:t>Reverb</a:t>
            </a:r>
          </a:p>
          <a:p>
            <a:pPr lvl="1" eaLnBrk="1" hangingPunct="1">
              <a:lnSpc>
                <a:spcPct val="90000"/>
              </a:lnSpc>
            </a:pPr>
            <a:r>
              <a:rPr lang="en-GB" sz="2400" dirty="0"/>
              <a:t>Hendrix in </a:t>
            </a:r>
            <a:r>
              <a:rPr lang="en-GB" sz="2400" i="1" dirty="0">
                <a:hlinkClick r:id="rId18" action="ppaction://hlinkfile"/>
              </a:rPr>
              <a:t>Wind Cries Mary</a:t>
            </a:r>
            <a:r>
              <a:rPr lang="en-GB" sz="2400" dirty="0">
                <a:hlinkClick r:id="rId18" action="ppaction://hlinkfile"/>
              </a:rPr>
              <a:t> </a:t>
            </a:r>
            <a:r>
              <a:rPr lang="en-GB" sz="2400" dirty="0"/>
              <a:t>Intro</a:t>
            </a:r>
          </a:p>
        </p:txBody>
      </p:sp>
      <p:pic>
        <p:nvPicPr>
          <p:cNvPr id="2" name="Delay - U2 - The Joshua Tree - 01 - Where The Streets Have No Nam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4355976" y="1628800"/>
            <a:ext cx="406400" cy="406400"/>
          </a:xfrm>
          <a:prstGeom prst="rect">
            <a:avLst/>
          </a:prstGeom>
        </p:spPr>
      </p:pic>
      <p:pic>
        <p:nvPicPr>
          <p:cNvPr id="3" name="Wahwah - Jimi Hendrix - VooDoo Chil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4368800" y="2924944"/>
            <a:ext cx="406400" cy="406400"/>
          </a:xfrm>
          <a:prstGeom prst="rect">
            <a:avLst/>
          </a:prstGeom>
        </p:spPr>
      </p:pic>
      <p:pic>
        <p:nvPicPr>
          <p:cNvPr id="5" name="Isaac Hayes - Shaft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4368800" y="3670672"/>
            <a:ext cx="406400" cy="406400"/>
          </a:xfrm>
          <a:prstGeom prst="rect">
            <a:avLst/>
          </a:prstGeom>
        </p:spPr>
      </p:pic>
      <p:pic>
        <p:nvPicPr>
          <p:cNvPr id="6" name="Wahwah - Foo Fighters - Generator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4368800" y="5254848"/>
            <a:ext cx="406400" cy="406400"/>
          </a:xfrm>
          <a:prstGeom prst="rect">
            <a:avLst/>
          </a:prstGeom>
        </p:spPr>
      </p:pic>
      <p:pic>
        <p:nvPicPr>
          <p:cNvPr id="7" name="Reverb - Jimi Hendrix - The Wind Cries Mary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4368800" y="638132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51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8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137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761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292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9556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Office PowerPoint</Application>
  <PresentationFormat>On-screen Show (4:3)</PresentationFormat>
  <Paragraphs>16</Paragraphs>
  <Slides>1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Wingdings</vt:lpstr>
      <vt:lpstr>Default Design</vt:lpstr>
      <vt:lpstr>Famous Examples - 1</vt:lpstr>
    </vt:vector>
  </TitlesOfParts>
  <Company>QMUL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DAFX</dc:title>
  <dc:creator>josh</dc:creator>
  <cp:lastModifiedBy>Joshua Reiss</cp:lastModifiedBy>
  <cp:revision>193</cp:revision>
  <cp:lastPrinted>2015-01-30T08:16:53Z</cp:lastPrinted>
  <dcterms:created xsi:type="dcterms:W3CDTF">2006-01-06T09:45:02Z</dcterms:created>
  <dcterms:modified xsi:type="dcterms:W3CDTF">2023-10-04T18:40:33Z</dcterms:modified>
</cp:coreProperties>
</file>

<file path=docProps/thumbnail.jpeg>
</file>